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6858000" cy="9144000" type="screen4x3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60" d="100"/>
          <a:sy n="60" d="100"/>
        </p:scale>
        <p:origin x="-1872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9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813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848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7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1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339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087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358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0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467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959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D3ED1-A07C-AC41-9FB2-145F59843B7A}" type="datetimeFigureOut">
              <a:rPr lang="en-US" smtClean="0"/>
              <a:pPr/>
              <a:t>10/21/2019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930CF-4E18-4841-9DD0-3F1EC3C035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24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9357" y="208546"/>
            <a:ext cx="293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GB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Task Plan</a:t>
            </a:r>
            <a:endParaRPr lang="en-GB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3539" y="1131876"/>
            <a:ext cx="6154196" cy="9819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1996" y="2234226"/>
            <a:ext cx="6154196" cy="31078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53539" y="5465900"/>
            <a:ext cx="6154196" cy="1759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53539" y="7358408"/>
            <a:ext cx="2173609" cy="156647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710" t="7027" r="3845" b="29321"/>
          <a:stretch/>
        </p:blipFill>
        <p:spPr>
          <a:xfrm>
            <a:off x="3024721" y="7353687"/>
            <a:ext cx="1532003" cy="15178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2710" t="7027" r="3845" b="29321"/>
          <a:stretch/>
        </p:blipFill>
        <p:spPr>
          <a:xfrm>
            <a:off x="4975732" y="7353687"/>
            <a:ext cx="1532003" cy="15178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1996" y="1131877"/>
            <a:ext cx="6154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do I need?	1 …………………………   4 …………………………..</a:t>
            </a:r>
          </a:p>
          <a:p>
            <a:r>
              <a:rPr lang="en-US" dirty="0"/>
              <a:t>	</a:t>
            </a:r>
            <a:r>
              <a:rPr lang="en-US" dirty="0" smtClean="0"/>
              <a:t>			</a:t>
            </a:r>
            <a:r>
              <a:rPr lang="en-US" dirty="0"/>
              <a:t>2</a:t>
            </a:r>
            <a:r>
              <a:rPr lang="en-US" dirty="0" smtClean="0"/>
              <a:t> …………………………   5 …………………………..</a:t>
            </a:r>
          </a:p>
          <a:p>
            <a:r>
              <a:rPr lang="en-US" dirty="0" smtClean="0"/>
              <a:t>				3 …………………………   6 …………………………..</a:t>
            </a:r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9357" y="2268787"/>
            <a:ext cx="614573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do I need to do?</a:t>
            </a:r>
          </a:p>
          <a:p>
            <a:endParaRPr lang="en-US" dirty="0" smtClean="0"/>
          </a:p>
          <a:p>
            <a:r>
              <a:rPr lang="en-US" dirty="0" smtClean="0"/>
              <a:t>…………………………………………………………………………………………    </a:t>
            </a:r>
            <a:r>
              <a:rPr lang="en-US" sz="2800" dirty="0" smtClean="0">
                <a:latin typeface="ＭＳ ゴシック"/>
                <a:ea typeface="ＭＳ ゴシック"/>
                <a:cs typeface="ＭＳ ゴシック"/>
              </a:rPr>
              <a:t>☐</a:t>
            </a:r>
          </a:p>
          <a:p>
            <a:endParaRPr lang="en-US" sz="2800" dirty="0" smtClean="0">
              <a:latin typeface="ＭＳ ゴシック"/>
              <a:ea typeface="ＭＳ ゴシック"/>
              <a:cs typeface="ＭＳ ゴシック"/>
            </a:endParaRPr>
          </a:p>
          <a:p>
            <a:r>
              <a:rPr lang="en-US" dirty="0" smtClean="0"/>
              <a:t>…………………………………………………………………………………………    </a:t>
            </a:r>
            <a:r>
              <a:rPr lang="en-US" sz="2800" dirty="0" smtClean="0">
                <a:latin typeface="ＭＳ ゴシック"/>
                <a:ea typeface="ＭＳ ゴシック"/>
                <a:cs typeface="ＭＳ ゴシック"/>
              </a:rPr>
              <a:t>☐</a:t>
            </a:r>
          </a:p>
          <a:p>
            <a:endParaRPr lang="en-US" sz="2800" dirty="0">
              <a:latin typeface="ＭＳ ゴシック"/>
              <a:ea typeface="ＭＳ ゴシック"/>
              <a:cs typeface="ＭＳ ゴシック"/>
            </a:endParaRPr>
          </a:p>
          <a:p>
            <a:r>
              <a:rPr lang="en-US" dirty="0" smtClean="0"/>
              <a:t>…………………………………………………………………………………………    </a:t>
            </a:r>
            <a:r>
              <a:rPr lang="en-US" sz="2800" dirty="0" smtClean="0">
                <a:latin typeface="ＭＳ ゴシック"/>
                <a:ea typeface="ＭＳ ゴシック"/>
                <a:cs typeface="ＭＳ ゴシック"/>
              </a:rPr>
              <a:t>☐</a:t>
            </a:r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399357" y="5570370"/>
            <a:ext cx="61083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do I do next?</a:t>
            </a:r>
          </a:p>
          <a:p>
            <a:r>
              <a:rPr lang="en-US" dirty="0" smtClean="0"/>
              <a:t>…………………………………………………………………………………………    </a:t>
            </a:r>
            <a:r>
              <a:rPr lang="en-US" sz="2800" dirty="0" smtClean="0">
                <a:latin typeface="ＭＳ ゴシック"/>
                <a:ea typeface="ＭＳ ゴシック"/>
                <a:cs typeface="ＭＳ ゴシック"/>
              </a:rPr>
              <a:t>☐</a:t>
            </a:r>
          </a:p>
          <a:p>
            <a:endParaRPr lang="en-US" sz="2800" dirty="0" smtClean="0">
              <a:latin typeface="ＭＳ ゴシック"/>
              <a:ea typeface="ＭＳ ゴシック"/>
              <a:cs typeface="ＭＳ ゴシック"/>
            </a:endParaRPr>
          </a:p>
          <a:p>
            <a:r>
              <a:rPr lang="en-US" dirty="0" smtClean="0"/>
              <a:t>…………………………………………………………………………………………    </a:t>
            </a:r>
            <a:r>
              <a:rPr lang="en-US" sz="2800" dirty="0" smtClean="0">
                <a:latin typeface="ＭＳ ゴシック"/>
                <a:ea typeface="ＭＳ ゴシック"/>
                <a:cs typeface="ＭＳ ゴシック"/>
              </a:rPr>
              <a:t>☐</a:t>
            </a:r>
          </a:p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53539" y="7358408"/>
            <a:ext cx="1689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Reward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527148" y="7262036"/>
            <a:ext cx="1178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Start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505714" y="7262036"/>
            <a:ext cx="1728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Finish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280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33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Daniel Finley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Finley</dc:creator>
  <cp:lastModifiedBy>Inclusion</cp:lastModifiedBy>
  <cp:revision>3</cp:revision>
  <cp:lastPrinted>2019-10-21T14:51:15Z</cp:lastPrinted>
  <dcterms:created xsi:type="dcterms:W3CDTF">2012-02-11T14:06:00Z</dcterms:created>
  <dcterms:modified xsi:type="dcterms:W3CDTF">2019-10-21T14:51:46Z</dcterms:modified>
</cp:coreProperties>
</file>